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90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2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9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76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66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62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12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08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34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292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69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688C2-0B98-4FA5-AE5D-78BA2DBDA7A5}" type="datetimeFigureOut">
              <a:rPr lang="zh-CN" altLang="en-US" smtClean="0"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CB823-BB52-435D-A821-F9F03AE1C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55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46150" y="1208425"/>
            <a:ext cx="7232726" cy="93251"/>
          </a:xfrm>
        </p:spPr>
        <p:txBody>
          <a:bodyPr>
            <a:normAutofit fontScale="90000"/>
          </a:bodyPr>
          <a:lstStyle/>
          <a:p>
            <a:r>
              <a:rPr lang="zh-CN" altLang="en-US" sz="4800" dirty="0" smtClean="0"/>
              <a:t>我国移动互联网的发展过程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 flipV="1">
            <a:off x="10779162" y="1559859"/>
            <a:ext cx="878541" cy="589897"/>
          </a:xfrm>
        </p:spPr>
        <p:txBody>
          <a:bodyPr/>
          <a:lstStyle/>
          <a:p>
            <a:endParaRPr lang="zh-CN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944311"/>
              </p:ext>
            </p:extLst>
          </p:nvPr>
        </p:nvGraphicFramePr>
        <p:xfrm>
          <a:off x="881829" y="290456"/>
          <a:ext cx="10665009" cy="5270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5003">
                  <a:extLst>
                    <a:ext uri="{9D8B030D-6E8A-4147-A177-3AD203B41FA5}">
                      <a16:colId xmlns:a16="http://schemas.microsoft.com/office/drawing/2014/main" val="2457912754"/>
                    </a:ext>
                  </a:extLst>
                </a:gridCol>
                <a:gridCol w="3555003">
                  <a:extLst>
                    <a:ext uri="{9D8B030D-6E8A-4147-A177-3AD203B41FA5}">
                      <a16:colId xmlns:a16="http://schemas.microsoft.com/office/drawing/2014/main" val="1873605207"/>
                    </a:ext>
                  </a:extLst>
                </a:gridCol>
                <a:gridCol w="3555003">
                  <a:extLst>
                    <a:ext uri="{9D8B030D-6E8A-4147-A177-3AD203B41FA5}">
                      <a16:colId xmlns:a16="http://schemas.microsoft.com/office/drawing/2014/main" val="1435852461"/>
                    </a:ext>
                  </a:extLst>
                </a:gridCol>
              </a:tblGrid>
              <a:tr h="30596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32781"/>
                  </a:ext>
                </a:extLst>
              </a:tr>
              <a:tr h="994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萌芽期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2000-2007</a:t>
                      </a: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在这个阶段，移动互联网技术开始萌芽，但尚未形成大规模的应用和发展‌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431358"/>
                  </a:ext>
                </a:extLst>
              </a:tr>
              <a:tr h="122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成长培育期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2008-2011</a:t>
                      </a: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随着</a:t>
                      </a:r>
                      <a:r>
                        <a:rPr lang="en-US" altLang="zh-CN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3G</a:t>
                      </a:r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网络的普及和智能手机的初步发展，移动互联网开始进入成长培育阶段，各种应用和服务逐渐丰富‌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53298"/>
                  </a:ext>
                </a:extLst>
              </a:tr>
              <a:tr h="122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高速成长期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2012-2013</a:t>
                      </a: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在这个阶段，移动互联网迎来了爆发式增长，智能手机和移动应用市场迅速扩大，用户数量和活跃度显著提升‌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79121"/>
                  </a:ext>
                </a:extLst>
              </a:tr>
              <a:tr h="14533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全面发展期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r>
                        <a:rPr lang="zh-CN" alt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年至今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移动互联网进入全面发展阶段，各种新型应用和服务不断涌现，移动互联网与各行各业的融合更加深入，形成了庞大的移动生态系统‌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32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11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宽屏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我国移动互联网的发展过程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我国移动互联网的发展过程</dc:title>
  <dc:creator>lenovo</dc:creator>
  <cp:lastModifiedBy>lenovo</cp:lastModifiedBy>
  <cp:revision>2</cp:revision>
  <dcterms:created xsi:type="dcterms:W3CDTF">2025-05-23T01:11:10Z</dcterms:created>
  <dcterms:modified xsi:type="dcterms:W3CDTF">2025-05-23T01:11:43Z</dcterms:modified>
</cp:coreProperties>
</file>