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6" r:id="rId10"/>
    <p:sldId id="265"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926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140657-DFFE-4EE7-BB20-D3BEE93209CC}"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zh-CN" altLang="en-US"/>
        </a:p>
      </dgm:t>
    </dgm:pt>
    <dgm:pt modelId="{AB42A212-F061-4088-804F-5C39E6E981F4}">
      <dgm:prSet phldrT="[文本]" phldr="1"/>
      <dgm:spPr/>
      <dgm:t>
        <a:bodyPr/>
        <a:lstStyle/>
        <a:p>
          <a:endParaRPr lang="zh-CN" altLang="en-US" dirty="0"/>
        </a:p>
      </dgm:t>
    </dgm:pt>
    <dgm:pt modelId="{E70BB5D3-D054-4033-B4AE-9337555DF1DE}" type="parTrans" cxnId="{09ED7EAF-5811-4D4E-9575-38BB1FDE62BD}">
      <dgm:prSet/>
      <dgm:spPr/>
      <dgm:t>
        <a:bodyPr/>
        <a:lstStyle/>
        <a:p>
          <a:endParaRPr lang="zh-CN" altLang="en-US"/>
        </a:p>
      </dgm:t>
    </dgm:pt>
    <dgm:pt modelId="{E1BFBE83-D97F-4B98-9C4C-F48F8A628D55}" type="sibTrans" cxnId="{09ED7EAF-5811-4D4E-9575-38BB1FDE62BD}">
      <dgm:prSet/>
      <dgm:spPr/>
      <dgm:t>
        <a:bodyPr/>
        <a:lstStyle/>
        <a:p>
          <a:endParaRPr lang="zh-CN" altLang="en-US"/>
        </a:p>
      </dgm:t>
    </dgm:pt>
    <dgm:pt modelId="{7AC1553E-3F1F-4ADD-9535-A415A86AF1C2}">
      <dgm:prSet phldrT="[文本]"/>
      <dgm:spPr/>
      <dgm:t>
        <a:bodyPr/>
        <a:lstStyle/>
        <a:p>
          <a:r>
            <a:rPr lang="zh-CN" altLang="en-US" dirty="0" smtClean="0"/>
            <a:t>上</a:t>
          </a:r>
          <a:endParaRPr lang="zh-CN" altLang="en-US" dirty="0"/>
        </a:p>
      </dgm:t>
    </dgm:pt>
    <dgm:pt modelId="{4EA27662-BB65-4EAD-8D18-9FAD61827E6B}" type="parTrans" cxnId="{92E3B348-8356-4520-8F03-63FF16B30875}">
      <dgm:prSet/>
      <dgm:spPr/>
      <dgm:t>
        <a:bodyPr/>
        <a:lstStyle/>
        <a:p>
          <a:endParaRPr lang="zh-CN" altLang="en-US"/>
        </a:p>
      </dgm:t>
    </dgm:pt>
    <dgm:pt modelId="{060F54BF-0A02-46D6-BE53-1EA69A411CA7}" type="sibTrans" cxnId="{92E3B348-8356-4520-8F03-63FF16B30875}">
      <dgm:prSet/>
      <dgm:spPr/>
      <dgm:t>
        <a:bodyPr/>
        <a:lstStyle/>
        <a:p>
          <a:endParaRPr lang="zh-CN" altLang="en-US"/>
        </a:p>
      </dgm:t>
    </dgm:pt>
    <dgm:pt modelId="{8BE5ABEE-EF82-4895-8047-0C85D7DF4CB2}">
      <dgm:prSet phldrT="[文本]"/>
      <dgm:spPr/>
      <dgm:t>
        <a:bodyPr/>
        <a:lstStyle/>
        <a:p>
          <a:r>
            <a:rPr lang="zh-CN" altLang="en-US" dirty="0" smtClean="0"/>
            <a:t>井冈山</a:t>
          </a:r>
          <a:endParaRPr lang="zh-CN" altLang="en-US" dirty="0"/>
        </a:p>
      </dgm:t>
    </dgm:pt>
    <dgm:pt modelId="{4B09A2E6-3F5D-40E8-AA6F-E8B8EC627EDD}" type="parTrans" cxnId="{BE18C8EE-DBAA-4633-898A-17EAFFF3AB86}">
      <dgm:prSet/>
      <dgm:spPr/>
      <dgm:t>
        <a:bodyPr/>
        <a:lstStyle/>
        <a:p>
          <a:endParaRPr lang="zh-CN" altLang="en-US"/>
        </a:p>
      </dgm:t>
    </dgm:pt>
    <dgm:pt modelId="{EC776B23-C867-4738-B0A4-A517D1333DFA}" type="sibTrans" cxnId="{BE18C8EE-DBAA-4633-898A-17EAFFF3AB86}">
      <dgm:prSet/>
      <dgm:spPr/>
      <dgm:t>
        <a:bodyPr/>
        <a:lstStyle/>
        <a:p>
          <a:endParaRPr lang="zh-CN" altLang="en-US"/>
        </a:p>
      </dgm:t>
    </dgm:pt>
    <dgm:pt modelId="{FDBAC2E8-7FAD-4511-988F-2E00FEC6E079}" type="pres">
      <dgm:prSet presAssocID="{45140657-DFFE-4EE7-BB20-D3BEE93209CC}" presName="Name0" presStyleCnt="0">
        <dgm:presLayoutVars>
          <dgm:chMax/>
          <dgm:chPref/>
          <dgm:dir/>
        </dgm:presLayoutVars>
      </dgm:prSet>
      <dgm:spPr/>
    </dgm:pt>
    <dgm:pt modelId="{F9E34556-C4F4-4A32-8CB1-2FDA5627ECF7}" type="pres">
      <dgm:prSet presAssocID="{AB42A212-F061-4088-804F-5C39E6E981F4}" presName="parenttextcomposite" presStyleCnt="0"/>
      <dgm:spPr/>
    </dgm:pt>
    <dgm:pt modelId="{98E93849-1462-41B4-A181-2C2E069C95AE}" type="pres">
      <dgm:prSet presAssocID="{AB42A212-F061-4088-804F-5C39E6E981F4}" presName="parenttext" presStyleLbl="revTx" presStyleIdx="0" presStyleCnt="2">
        <dgm:presLayoutVars>
          <dgm:chMax/>
          <dgm:chPref val="2"/>
          <dgm:bulletEnabled val="1"/>
        </dgm:presLayoutVars>
      </dgm:prSet>
      <dgm:spPr/>
    </dgm:pt>
    <dgm:pt modelId="{9746E756-3D32-4009-A7BC-74520A9D3905}" type="pres">
      <dgm:prSet presAssocID="{AB42A212-F061-4088-804F-5C39E6E981F4}" presName="composite" presStyleCnt="0"/>
      <dgm:spPr/>
    </dgm:pt>
    <dgm:pt modelId="{BC9BFDD4-0643-4FB3-B120-48F39A0CCA3C}" type="pres">
      <dgm:prSet presAssocID="{AB42A212-F061-4088-804F-5C39E6E981F4}" presName="chevron1" presStyleLbl="alignNode1" presStyleIdx="0" presStyleCnt="14"/>
      <dgm:spPr/>
    </dgm:pt>
    <dgm:pt modelId="{C9FBFA3B-D94E-44CB-A295-AB244A9DFC4D}" type="pres">
      <dgm:prSet presAssocID="{AB42A212-F061-4088-804F-5C39E6E981F4}" presName="chevron2" presStyleLbl="alignNode1" presStyleIdx="1" presStyleCnt="14"/>
      <dgm:spPr/>
    </dgm:pt>
    <dgm:pt modelId="{DD7C0E4B-4ED5-4571-904C-51C7ED9EE878}" type="pres">
      <dgm:prSet presAssocID="{AB42A212-F061-4088-804F-5C39E6E981F4}" presName="chevron3" presStyleLbl="alignNode1" presStyleIdx="2" presStyleCnt="14"/>
      <dgm:spPr/>
    </dgm:pt>
    <dgm:pt modelId="{ECDD94E4-535C-48A0-BBA4-C948018DCDE5}" type="pres">
      <dgm:prSet presAssocID="{AB42A212-F061-4088-804F-5C39E6E981F4}" presName="chevron4" presStyleLbl="alignNode1" presStyleIdx="3" presStyleCnt="14"/>
      <dgm:spPr/>
    </dgm:pt>
    <dgm:pt modelId="{4039BC96-89A6-4CF4-BD80-8BC3F6240FE5}" type="pres">
      <dgm:prSet presAssocID="{AB42A212-F061-4088-804F-5C39E6E981F4}" presName="chevron5" presStyleLbl="alignNode1" presStyleIdx="4" presStyleCnt="14"/>
      <dgm:spPr/>
    </dgm:pt>
    <dgm:pt modelId="{7C5CEA99-51BF-45E2-9680-C2282564621F}" type="pres">
      <dgm:prSet presAssocID="{AB42A212-F061-4088-804F-5C39E6E981F4}" presName="chevron6" presStyleLbl="alignNode1" presStyleIdx="5" presStyleCnt="14"/>
      <dgm:spPr/>
    </dgm:pt>
    <dgm:pt modelId="{90D9533E-6255-45CA-B509-0F74410D41BC}" type="pres">
      <dgm:prSet presAssocID="{AB42A212-F061-4088-804F-5C39E6E981F4}" presName="chevron7" presStyleLbl="alignNode1" presStyleIdx="6" presStyleCnt="14"/>
      <dgm:spPr/>
    </dgm:pt>
    <dgm:pt modelId="{F1CD40A8-2267-4E27-9CBC-2E45139B4F70}" type="pres">
      <dgm:prSet presAssocID="{AB42A212-F061-4088-804F-5C39E6E981F4}" presName="childtext" presStyleLbl="solidFgAcc1" presStyleIdx="0" presStyleCnt="1" custLinFactNeighborX="-4936" custLinFactNeighborY="103">
        <dgm:presLayoutVars>
          <dgm:chMax/>
          <dgm:chPref val="0"/>
          <dgm:bulletEnabled val="1"/>
        </dgm:presLayoutVars>
      </dgm:prSet>
      <dgm:spPr/>
      <dgm:t>
        <a:bodyPr/>
        <a:lstStyle/>
        <a:p>
          <a:endParaRPr lang="zh-CN" altLang="en-US"/>
        </a:p>
      </dgm:t>
    </dgm:pt>
    <dgm:pt modelId="{35AA9243-205D-4184-8F31-EF94700000EB}" type="pres">
      <dgm:prSet presAssocID="{E1BFBE83-D97F-4B98-9C4C-F48F8A628D55}" presName="sibTrans" presStyleCnt="0"/>
      <dgm:spPr/>
    </dgm:pt>
    <dgm:pt modelId="{5ADF7803-7DA5-492D-B898-A108CF408778}" type="pres">
      <dgm:prSet presAssocID="{8BE5ABEE-EF82-4895-8047-0C85D7DF4CB2}" presName="parenttextcomposite" presStyleCnt="0"/>
      <dgm:spPr/>
    </dgm:pt>
    <dgm:pt modelId="{8FF33388-7D8B-48B6-951C-F4828189A9A0}" type="pres">
      <dgm:prSet presAssocID="{8BE5ABEE-EF82-4895-8047-0C85D7DF4CB2}" presName="parenttext" presStyleLbl="revTx" presStyleIdx="1" presStyleCnt="2">
        <dgm:presLayoutVars>
          <dgm:chMax/>
          <dgm:chPref val="2"/>
          <dgm:bulletEnabled val="1"/>
        </dgm:presLayoutVars>
      </dgm:prSet>
      <dgm:spPr/>
    </dgm:pt>
    <dgm:pt modelId="{2F2949B7-BBF9-4F9C-B1DB-3990BE58AD15}" type="pres">
      <dgm:prSet presAssocID="{8BE5ABEE-EF82-4895-8047-0C85D7DF4CB2}" presName="parallelogramComposite" presStyleCnt="0"/>
      <dgm:spPr/>
    </dgm:pt>
    <dgm:pt modelId="{2B4E7701-A907-4D4F-AB42-3B1263383836}" type="pres">
      <dgm:prSet presAssocID="{8BE5ABEE-EF82-4895-8047-0C85D7DF4CB2}" presName="parallelogram1" presStyleLbl="alignNode1" presStyleIdx="7" presStyleCnt="14"/>
      <dgm:spPr/>
    </dgm:pt>
    <dgm:pt modelId="{7752E380-2E69-4879-BC33-9F52A95CFF23}" type="pres">
      <dgm:prSet presAssocID="{8BE5ABEE-EF82-4895-8047-0C85D7DF4CB2}" presName="parallelogram2" presStyleLbl="alignNode1" presStyleIdx="8" presStyleCnt="14"/>
      <dgm:spPr/>
    </dgm:pt>
    <dgm:pt modelId="{936B069E-F1DF-4934-8CEA-E7F000C8DF54}" type="pres">
      <dgm:prSet presAssocID="{8BE5ABEE-EF82-4895-8047-0C85D7DF4CB2}" presName="parallelogram3" presStyleLbl="alignNode1" presStyleIdx="9" presStyleCnt="14"/>
      <dgm:spPr/>
    </dgm:pt>
    <dgm:pt modelId="{3116568F-B37D-4038-ACFA-BBE282EAB71B}" type="pres">
      <dgm:prSet presAssocID="{8BE5ABEE-EF82-4895-8047-0C85D7DF4CB2}" presName="parallelogram4" presStyleLbl="alignNode1" presStyleIdx="10" presStyleCnt="14"/>
      <dgm:spPr/>
    </dgm:pt>
    <dgm:pt modelId="{1DC2DED4-D087-4262-85FB-C5F14C8BE4D5}" type="pres">
      <dgm:prSet presAssocID="{8BE5ABEE-EF82-4895-8047-0C85D7DF4CB2}" presName="parallelogram5" presStyleLbl="alignNode1" presStyleIdx="11" presStyleCnt="14"/>
      <dgm:spPr/>
    </dgm:pt>
    <dgm:pt modelId="{369C4EFC-2ED2-4D51-B068-313B9771D579}" type="pres">
      <dgm:prSet presAssocID="{8BE5ABEE-EF82-4895-8047-0C85D7DF4CB2}" presName="parallelogram6" presStyleLbl="alignNode1" presStyleIdx="12" presStyleCnt="14"/>
      <dgm:spPr/>
    </dgm:pt>
    <dgm:pt modelId="{4488F19A-B895-43B2-BFD8-6D91998A6E67}" type="pres">
      <dgm:prSet presAssocID="{8BE5ABEE-EF82-4895-8047-0C85D7DF4CB2}" presName="parallelogram7" presStyleLbl="alignNode1" presStyleIdx="13" presStyleCnt="14"/>
      <dgm:spPr/>
    </dgm:pt>
  </dgm:ptLst>
  <dgm:cxnLst>
    <dgm:cxn modelId="{92E3B348-8356-4520-8F03-63FF16B30875}" srcId="{AB42A212-F061-4088-804F-5C39E6E981F4}" destId="{7AC1553E-3F1F-4ADD-9535-A415A86AF1C2}" srcOrd="0" destOrd="0" parTransId="{4EA27662-BB65-4EAD-8D18-9FAD61827E6B}" sibTransId="{060F54BF-0A02-46D6-BE53-1EA69A411CA7}"/>
    <dgm:cxn modelId="{E6038EB4-806E-4F3D-B9B0-2DAD01AFD3C5}" type="presOf" srcId="{8BE5ABEE-EF82-4895-8047-0C85D7DF4CB2}" destId="{8FF33388-7D8B-48B6-951C-F4828189A9A0}" srcOrd="0" destOrd="0" presId="urn:microsoft.com/office/officeart/2008/layout/VerticalAccentList"/>
    <dgm:cxn modelId="{BE18C8EE-DBAA-4633-898A-17EAFFF3AB86}" srcId="{45140657-DFFE-4EE7-BB20-D3BEE93209CC}" destId="{8BE5ABEE-EF82-4895-8047-0C85D7DF4CB2}" srcOrd="1" destOrd="0" parTransId="{4B09A2E6-3F5D-40E8-AA6F-E8B8EC627EDD}" sibTransId="{EC776B23-C867-4738-B0A4-A517D1333DFA}"/>
    <dgm:cxn modelId="{B439B859-0318-4316-9133-91A9586241A7}" type="presOf" srcId="{45140657-DFFE-4EE7-BB20-D3BEE93209CC}" destId="{FDBAC2E8-7FAD-4511-988F-2E00FEC6E079}" srcOrd="0" destOrd="0" presId="urn:microsoft.com/office/officeart/2008/layout/VerticalAccentList"/>
    <dgm:cxn modelId="{09ED7EAF-5811-4D4E-9575-38BB1FDE62BD}" srcId="{45140657-DFFE-4EE7-BB20-D3BEE93209CC}" destId="{AB42A212-F061-4088-804F-5C39E6E981F4}" srcOrd="0" destOrd="0" parTransId="{E70BB5D3-D054-4033-B4AE-9337555DF1DE}" sibTransId="{E1BFBE83-D97F-4B98-9C4C-F48F8A628D55}"/>
    <dgm:cxn modelId="{0942E01A-314A-44DF-B48D-5F4B6AF7185E}" type="presOf" srcId="{7AC1553E-3F1F-4ADD-9535-A415A86AF1C2}" destId="{F1CD40A8-2267-4E27-9CBC-2E45139B4F70}" srcOrd="0" destOrd="0" presId="urn:microsoft.com/office/officeart/2008/layout/VerticalAccentList"/>
    <dgm:cxn modelId="{1390103B-A1ED-48C8-8234-2B79816C8AD6}" type="presOf" srcId="{AB42A212-F061-4088-804F-5C39E6E981F4}" destId="{98E93849-1462-41B4-A181-2C2E069C95AE}" srcOrd="0" destOrd="0" presId="urn:microsoft.com/office/officeart/2008/layout/VerticalAccentList"/>
    <dgm:cxn modelId="{0F3C2E67-1F04-4FC9-97E6-D342A1A1665B}" type="presParOf" srcId="{FDBAC2E8-7FAD-4511-988F-2E00FEC6E079}" destId="{F9E34556-C4F4-4A32-8CB1-2FDA5627ECF7}" srcOrd="0" destOrd="0" presId="urn:microsoft.com/office/officeart/2008/layout/VerticalAccentList"/>
    <dgm:cxn modelId="{F77CE7B3-487D-4D0A-9125-5A929A2D551D}" type="presParOf" srcId="{F9E34556-C4F4-4A32-8CB1-2FDA5627ECF7}" destId="{98E93849-1462-41B4-A181-2C2E069C95AE}" srcOrd="0" destOrd="0" presId="urn:microsoft.com/office/officeart/2008/layout/VerticalAccentList"/>
    <dgm:cxn modelId="{57CAD993-521F-4613-91A4-EDAF769D10B9}" type="presParOf" srcId="{FDBAC2E8-7FAD-4511-988F-2E00FEC6E079}" destId="{9746E756-3D32-4009-A7BC-74520A9D3905}" srcOrd="1" destOrd="0" presId="urn:microsoft.com/office/officeart/2008/layout/VerticalAccentList"/>
    <dgm:cxn modelId="{64869D79-F152-4882-A5ED-7D602611E73D}" type="presParOf" srcId="{9746E756-3D32-4009-A7BC-74520A9D3905}" destId="{BC9BFDD4-0643-4FB3-B120-48F39A0CCA3C}" srcOrd="0" destOrd="0" presId="urn:microsoft.com/office/officeart/2008/layout/VerticalAccentList"/>
    <dgm:cxn modelId="{7D2DA362-CE20-4599-BC5F-9DC020164565}" type="presParOf" srcId="{9746E756-3D32-4009-A7BC-74520A9D3905}" destId="{C9FBFA3B-D94E-44CB-A295-AB244A9DFC4D}" srcOrd="1" destOrd="0" presId="urn:microsoft.com/office/officeart/2008/layout/VerticalAccentList"/>
    <dgm:cxn modelId="{3B68F28B-FE27-42A4-8094-A0875ED88E21}" type="presParOf" srcId="{9746E756-3D32-4009-A7BC-74520A9D3905}" destId="{DD7C0E4B-4ED5-4571-904C-51C7ED9EE878}" srcOrd="2" destOrd="0" presId="urn:microsoft.com/office/officeart/2008/layout/VerticalAccentList"/>
    <dgm:cxn modelId="{9C6FF4C5-6255-49EB-819E-9231080C3571}" type="presParOf" srcId="{9746E756-3D32-4009-A7BC-74520A9D3905}" destId="{ECDD94E4-535C-48A0-BBA4-C948018DCDE5}" srcOrd="3" destOrd="0" presId="urn:microsoft.com/office/officeart/2008/layout/VerticalAccentList"/>
    <dgm:cxn modelId="{2A8F1C0B-A1F4-4896-8481-B62720444D3A}" type="presParOf" srcId="{9746E756-3D32-4009-A7BC-74520A9D3905}" destId="{4039BC96-89A6-4CF4-BD80-8BC3F6240FE5}" srcOrd="4" destOrd="0" presId="urn:microsoft.com/office/officeart/2008/layout/VerticalAccentList"/>
    <dgm:cxn modelId="{85B53DD2-2F95-492A-B54B-1BE957639966}" type="presParOf" srcId="{9746E756-3D32-4009-A7BC-74520A9D3905}" destId="{7C5CEA99-51BF-45E2-9680-C2282564621F}" srcOrd="5" destOrd="0" presId="urn:microsoft.com/office/officeart/2008/layout/VerticalAccentList"/>
    <dgm:cxn modelId="{D0601869-A040-4F30-B121-B7D13A8D796E}" type="presParOf" srcId="{9746E756-3D32-4009-A7BC-74520A9D3905}" destId="{90D9533E-6255-45CA-B509-0F74410D41BC}" srcOrd="6" destOrd="0" presId="urn:microsoft.com/office/officeart/2008/layout/VerticalAccentList"/>
    <dgm:cxn modelId="{3A64DA91-5867-49D5-AF5E-395FE7BA9F24}" type="presParOf" srcId="{9746E756-3D32-4009-A7BC-74520A9D3905}" destId="{F1CD40A8-2267-4E27-9CBC-2E45139B4F70}" srcOrd="7" destOrd="0" presId="urn:microsoft.com/office/officeart/2008/layout/VerticalAccentList"/>
    <dgm:cxn modelId="{2D750C84-243F-4205-8F26-BC6F45822BF6}" type="presParOf" srcId="{FDBAC2E8-7FAD-4511-988F-2E00FEC6E079}" destId="{35AA9243-205D-4184-8F31-EF94700000EB}" srcOrd="2" destOrd="0" presId="urn:microsoft.com/office/officeart/2008/layout/VerticalAccentList"/>
    <dgm:cxn modelId="{2340AEEA-81F0-4A21-B9EE-42F3C3D2869E}" type="presParOf" srcId="{FDBAC2E8-7FAD-4511-988F-2E00FEC6E079}" destId="{5ADF7803-7DA5-492D-B898-A108CF408778}" srcOrd="3" destOrd="0" presId="urn:microsoft.com/office/officeart/2008/layout/VerticalAccentList"/>
    <dgm:cxn modelId="{CD50B27F-6121-487A-B2D1-DE142A45C619}" type="presParOf" srcId="{5ADF7803-7DA5-492D-B898-A108CF408778}" destId="{8FF33388-7D8B-48B6-951C-F4828189A9A0}" srcOrd="0" destOrd="0" presId="urn:microsoft.com/office/officeart/2008/layout/VerticalAccentList"/>
    <dgm:cxn modelId="{F549A742-B5AB-4700-8730-87B7427DEE45}" type="presParOf" srcId="{FDBAC2E8-7FAD-4511-988F-2E00FEC6E079}" destId="{2F2949B7-BBF9-4F9C-B1DB-3990BE58AD15}" srcOrd="4" destOrd="0" presId="urn:microsoft.com/office/officeart/2008/layout/VerticalAccentList"/>
    <dgm:cxn modelId="{147A92AF-5591-437A-80AD-15185DA88922}" type="presParOf" srcId="{2F2949B7-BBF9-4F9C-B1DB-3990BE58AD15}" destId="{2B4E7701-A907-4D4F-AB42-3B1263383836}" srcOrd="0" destOrd="0" presId="urn:microsoft.com/office/officeart/2008/layout/VerticalAccentList"/>
    <dgm:cxn modelId="{1EA05C26-BA90-427F-AA19-19E511E1615A}" type="presParOf" srcId="{2F2949B7-BBF9-4F9C-B1DB-3990BE58AD15}" destId="{7752E380-2E69-4879-BC33-9F52A95CFF23}" srcOrd="1" destOrd="0" presId="urn:microsoft.com/office/officeart/2008/layout/VerticalAccentList"/>
    <dgm:cxn modelId="{3836A04D-3FA6-4ABA-9E2B-DFAA504F2DD4}" type="presParOf" srcId="{2F2949B7-BBF9-4F9C-B1DB-3990BE58AD15}" destId="{936B069E-F1DF-4934-8CEA-E7F000C8DF54}" srcOrd="2" destOrd="0" presId="urn:microsoft.com/office/officeart/2008/layout/VerticalAccentList"/>
    <dgm:cxn modelId="{6F9A320C-201D-4A2A-864F-329A0BF4D832}" type="presParOf" srcId="{2F2949B7-BBF9-4F9C-B1DB-3990BE58AD15}" destId="{3116568F-B37D-4038-ACFA-BBE282EAB71B}" srcOrd="3" destOrd="0" presId="urn:microsoft.com/office/officeart/2008/layout/VerticalAccentList"/>
    <dgm:cxn modelId="{026D4314-1BEA-4FDF-8B03-5A6C0B9F429F}" type="presParOf" srcId="{2F2949B7-BBF9-4F9C-B1DB-3990BE58AD15}" destId="{1DC2DED4-D087-4262-85FB-C5F14C8BE4D5}" srcOrd="4" destOrd="0" presId="urn:microsoft.com/office/officeart/2008/layout/VerticalAccentList"/>
    <dgm:cxn modelId="{27DCB9AE-2B11-41B4-96AF-2686E28D55C7}" type="presParOf" srcId="{2F2949B7-BBF9-4F9C-B1DB-3990BE58AD15}" destId="{369C4EFC-2ED2-4D51-B068-313B9771D579}" srcOrd="5" destOrd="0" presId="urn:microsoft.com/office/officeart/2008/layout/VerticalAccentList"/>
    <dgm:cxn modelId="{90B0576F-398D-4F53-A6D9-6618594867C0}" type="presParOf" srcId="{2F2949B7-BBF9-4F9C-B1DB-3990BE58AD15}" destId="{4488F19A-B895-43B2-BFD8-6D91998A6E67}" srcOrd="6" destOrd="0" presId="urn:microsoft.com/office/officeart/2008/layout/Vertical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E93849-1462-41B4-A181-2C2E069C95AE}">
      <dsp:nvSpPr>
        <dsp:cNvPr id="0" name=""/>
        <dsp:cNvSpPr/>
      </dsp:nvSpPr>
      <dsp:spPr>
        <a:xfrm>
          <a:off x="122326" y="1231515"/>
          <a:ext cx="7315200" cy="665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l" defTabSz="1244600">
            <a:lnSpc>
              <a:spcPct val="90000"/>
            </a:lnSpc>
            <a:spcBef>
              <a:spcPct val="0"/>
            </a:spcBef>
            <a:spcAft>
              <a:spcPct val="35000"/>
            </a:spcAft>
          </a:pPr>
          <a:endParaRPr lang="zh-CN" altLang="en-US" sz="2800" kern="1200" dirty="0"/>
        </a:p>
      </dsp:txBody>
      <dsp:txXfrm>
        <a:off x="122326" y="1231515"/>
        <a:ext cx="7315200" cy="665018"/>
      </dsp:txXfrm>
    </dsp:sp>
    <dsp:sp modelId="{BC9BFDD4-0643-4FB3-B120-48F39A0CCA3C}">
      <dsp:nvSpPr>
        <dsp:cNvPr id="0" name=""/>
        <dsp:cNvSpPr/>
      </dsp:nvSpPr>
      <dsp:spPr>
        <a:xfrm>
          <a:off x="122326" y="1896533"/>
          <a:ext cx="1711756" cy="1354666"/>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FBFA3B-D94E-44CB-A295-AB244A9DFC4D}">
      <dsp:nvSpPr>
        <dsp:cNvPr id="0" name=""/>
        <dsp:cNvSpPr/>
      </dsp:nvSpPr>
      <dsp:spPr>
        <a:xfrm>
          <a:off x="1150518" y="1896533"/>
          <a:ext cx="1711756" cy="1354666"/>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7C0E4B-4ED5-4571-904C-51C7ED9EE878}">
      <dsp:nvSpPr>
        <dsp:cNvPr id="0" name=""/>
        <dsp:cNvSpPr/>
      </dsp:nvSpPr>
      <dsp:spPr>
        <a:xfrm>
          <a:off x="2179523" y="1896533"/>
          <a:ext cx="1711756" cy="1354666"/>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DD94E4-535C-48A0-BBA4-C948018DCDE5}">
      <dsp:nvSpPr>
        <dsp:cNvPr id="0" name=""/>
        <dsp:cNvSpPr/>
      </dsp:nvSpPr>
      <dsp:spPr>
        <a:xfrm>
          <a:off x="3207715" y="1896533"/>
          <a:ext cx="1711756" cy="1354666"/>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39BC96-89A6-4CF4-BD80-8BC3F6240FE5}">
      <dsp:nvSpPr>
        <dsp:cNvPr id="0" name=""/>
        <dsp:cNvSpPr/>
      </dsp:nvSpPr>
      <dsp:spPr>
        <a:xfrm>
          <a:off x="4236720" y="1896533"/>
          <a:ext cx="1711756" cy="1354666"/>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5CEA99-51BF-45E2-9680-C2282564621F}">
      <dsp:nvSpPr>
        <dsp:cNvPr id="0" name=""/>
        <dsp:cNvSpPr/>
      </dsp:nvSpPr>
      <dsp:spPr>
        <a:xfrm>
          <a:off x="5264912" y="1896533"/>
          <a:ext cx="1711756" cy="1354666"/>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D9533E-6255-45CA-B509-0F74410D41BC}">
      <dsp:nvSpPr>
        <dsp:cNvPr id="0" name=""/>
        <dsp:cNvSpPr/>
      </dsp:nvSpPr>
      <dsp:spPr>
        <a:xfrm>
          <a:off x="6293916" y="1896533"/>
          <a:ext cx="1711756" cy="1354666"/>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CD40A8-2267-4E27-9CBC-2E45139B4F70}">
      <dsp:nvSpPr>
        <dsp:cNvPr id="0" name=""/>
        <dsp:cNvSpPr/>
      </dsp:nvSpPr>
      <dsp:spPr>
        <a:xfrm>
          <a:off x="0" y="2033116"/>
          <a:ext cx="7410297" cy="1083733"/>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lvl="0" algn="l" defTabSz="1244600">
            <a:lnSpc>
              <a:spcPct val="90000"/>
            </a:lnSpc>
            <a:spcBef>
              <a:spcPct val="0"/>
            </a:spcBef>
            <a:spcAft>
              <a:spcPct val="35000"/>
            </a:spcAft>
          </a:pPr>
          <a:r>
            <a:rPr lang="zh-CN" altLang="en-US" sz="2800" kern="1200" dirty="0" smtClean="0"/>
            <a:t>上</a:t>
          </a:r>
          <a:endParaRPr lang="zh-CN" altLang="en-US" sz="2800" kern="1200" dirty="0"/>
        </a:p>
      </dsp:txBody>
      <dsp:txXfrm>
        <a:off x="0" y="2033116"/>
        <a:ext cx="7410297" cy="1083733"/>
      </dsp:txXfrm>
    </dsp:sp>
    <dsp:sp modelId="{8FF33388-7D8B-48B6-951C-F4828189A9A0}">
      <dsp:nvSpPr>
        <dsp:cNvPr id="0" name=""/>
        <dsp:cNvSpPr/>
      </dsp:nvSpPr>
      <dsp:spPr>
        <a:xfrm>
          <a:off x="122326" y="3359573"/>
          <a:ext cx="7315200" cy="665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l" defTabSz="1244600">
            <a:lnSpc>
              <a:spcPct val="90000"/>
            </a:lnSpc>
            <a:spcBef>
              <a:spcPct val="0"/>
            </a:spcBef>
            <a:spcAft>
              <a:spcPct val="35000"/>
            </a:spcAft>
          </a:pPr>
          <a:r>
            <a:rPr lang="zh-CN" altLang="en-US" sz="2800" kern="1200" dirty="0" smtClean="0"/>
            <a:t>井冈山</a:t>
          </a:r>
          <a:endParaRPr lang="zh-CN" altLang="en-US" sz="2800" kern="1200" dirty="0"/>
        </a:p>
      </dsp:txBody>
      <dsp:txXfrm>
        <a:off x="122326" y="3359573"/>
        <a:ext cx="7315200" cy="665018"/>
      </dsp:txXfrm>
    </dsp:sp>
    <dsp:sp modelId="{2B4E7701-A907-4D4F-AB42-3B1263383836}">
      <dsp:nvSpPr>
        <dsp:cNvPr id="0" name=""/>
        <dsp:cNvSpPr/>
      </dsp:nvSpPr>
      <dsp:spPr>
        <a:xfrm>
          <a:off x="122326" y="4024591"/>
          <a:ext cx="975360" cy="162560"/>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52E380-2E69-4879-BC33-9F52A95CFF23}">
      <dsp:nvSpPr>
        <dsp:cNvPr id="0" name=""/>
        <dsp:cNvSpPr/>
      </dsp:nvSpPr>
      <dsp:spPr>
        <a:xfrm>
          <a:off x="1154582" y="4024591"/>
          <a:ext cx="975360" cy="162560"/>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6B069E-F1DF-4934-8CEA-E7F000C8DF54}">
      <dsp:nvSpPr>
        <dsp:cNvPr id="0" name=""/>
        <dsp:cNvSpPr/>
      </dsp:nvSpPr>
      <dsp:spPr>
        <a:xfrm>
          <a:off x="2186838" y="4024591"/>
          <a:ext cx="975360" cy="162560"/>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16568F-B37D-4038-ACFA-BBE282EAB71B}">
      <dsp:nvSpPr>
        <dsp:cNvPr id="0" name=""/>
        <dsp:cNvSpPr/>
      </dsp:nvSpPr>
      <dsp:spPr>
        <a:xfrm>
          <a:off x="3219094" y="4024591"/>
          <a:ext cx="975360" cy="162560"/>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C2DED4-D087-4262-85FB-C5F14C8BE4D5}">
      <dsp:nvSpPr>
        <dsp:cNvPr id="0" name=""/>
        <dsp:cNvSpPr/>
      </dsp:nvSpPr>
      <dsp:spPr>
        <a:xfrm>
          <a:off x="4251350" y="4024591"/>
          <a:ext cx="975360" cy="162560"/>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9C4EFC-2ED2-4D51-B068-313B9771D579}">
      <dsp:nvSpPr>
        <dsp:cNvPr id="0" name=""/>
        <dsp:cNvSpPr/>
      </dsp:nvSpPr>
      <dsp:spPr>
        <a:xfrm>
          <a:off x="5283606" y="4024591"/>
          <a:ext cx="975360" cy="162560"/>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88F19A-B895-43B2-BFD8-6D91998A6E67}">
      <dsp:nvSpPr>
        <dsp:cNvPr id="0" name=""/>
        <dsp:cNvSpPr/>
      </dsp:nvSpPr>
      <dsp:spPr>
        <a:xfrm>
          <a:off x="6315862" y="4024591"/>
          <a:ext cx="975360" cy="162560"/>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282243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3007482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1669863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2669617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170630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3307164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1354813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3357147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2114764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143469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D00B617-D16D-48FC-8F6B-EB8867D6CBD9}" type="datetimeFigureOut">
              <a:rPr lang="zh-CN" altLang="en-US" smtClean="0"/>
              <a:t>2023/9/26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3517659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00B617-D16D-48FC-8F6B-EB8867D6CBD9}" type="datetimeFigureOut">
              <a:rPr lang="zh-CN" altLang="en-US" smtClean="0"/>
              <a:t>2023/9/26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BEF0B9-36E4-4A6F-845A-5F17650EDFC0}" type="slidenum">
              <a:rPr lang="zh-CN" altLang="en-US" smtClean="0"/>
              <a:t>‹#›</a:t>
            </a:fld>
            <a:endParaRPr lang="zh-CN" altLang="en-US"/>
          </a:p>
        </p:txBody>
      </p:sp>
    </p:spTree>
    <p:extLst>
      <p:ext uri="{BB962C8B-B14F-4D97-AF65-F5344CB8AC3E}">
        <p14:creationId xmlns:p14="http://schemas.microsoft.com/office/powerpoint/2010/main" val="2902184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32313" y="665163"/>
            <a:ext cx="9144000" cy="2344044"/>
          </a:xfrm>
        </p:spPr>
        <p:txBody>
          <a:bodyPr>
            <a:normAutofit/>
            <a:scene3d>
              <a:camera prst="obliqueTopRight"/>
              <a:lightRig rig="threePt" dir="t"/>
            </a:scene3d>
            <a:sp3d extrusionH="57150">
              <a:bevelT w="38100" h="38100" prst="angle"/>
            </a:sp3d>
          </a:bodyPr>
          <a:lstStyle/>
          <a:p>
            <a:r>
              <a:rPr lang="zh-CN" altLang="en-US" sz="7200" b="1" dirty="0" smtClean="0">
                <a:solidFill>
                  <a:srgbClr val="FF0000"/>
                </a:solidFill>
                <a:effectLst>
                  <a:glow rad="63500">
                    <a:schemeClr val="accent2">
                      <a:satMod val="175000"/>
                      <a:alpha val="40000"/>
                    </a:schemeClr>
                  </a:glow>
                  <a:outerShdw blurRad="38100" dist="38100" dir="2700000" algn="tl">
                    <a:srgbClr val="000000">
                      <a:alpha val="43137"/>
                    </a:srgbClr>
                  </a:outerShdw>
                  <a:reflection blurRad="6350" stA="55000" endA="50" endPos="85000" dist="29997" dir="5400000" sy="-100000" algn="bl" rotWithShape="0"/>
                </a:effectLst>
                <a:latin typeface="华文新魏" panose="02010800040101010101" pitchFamily="2" charset="-122"/>
                <a:ea typeface="华文新魏" panose="02010800040101010101" pitchFamily="2" charset="-122"/>
              </a:rPr>
              <a:t>红色之旅</a:t>
            </a:r>
            <a:endParaRPr lang="zh-CN" altLang="en-US" sz="7200" b="1" dirty="0">
              <a:solidFill>
                <a:srgbClr val="FF0000"/>
              </a:solidFill>
              <a:effectLst>
                <a:glow rad="63500">
                  <a:schemeClr val="accent2">
                    <a:satMod val="175000"/>
                    <a:alpha val="40000"/>
                  </a:schemeClr>
                </a:glow>
                <a:outerShdw blurRad="38100" dist="38100" dir="2700000" algn="tl">
                  <a:srgbClr val="000000">
                    <a:alpha val="43137"/>
                  </a:srgbClr>
                </a:outerShdw>
                <a:reflection blurRad="6350" stA="55000" endA="50" endPos="85000" dist="29997" dir="5400000" sy="-100000" algn="bl" rotWithShape="0"/>
              </a:effectLst>
              <a:latin typeface="华文新魏" panose="02010800040101010101" pitchFamily="2" charset="-122"/>
              <a:ea typeface="华文新魏" panose="02010800040101010101" pitchFamily="2" charset="-122"/>
            </a:endParaRPr>
          </a:p>
        </p:txBody>
      </p:sp>
      <p:sp>
        <p:nvSpPr>
          <p:cNvPr id="3" name="副标题 2"/>
          <p:cNvSpPr>
            <a:spLocks noGrp="1"/>
          </p:cNvSpPr>
          <p:nvPr>
            <p:ph type="subTitle" idx="1"/>
          </p:nvPr>
        </p:nvSpPr>
        <p:spPr>
          <a:xfrm>
            <a:off x="1465811" y="4001049"/>
            <a:ext cx="9144000" cy="1655762"/>
          </a:xfrm>
        </p:spPr>
        <p:txBody>
          <a:bodyPr/>
          <a:lstStyle/>
          <a:p>
            <a:r>
              <a:rPr lang="zh-CN" altLang="en-US" dirty="0" smtClean="0"/>
              <a:t>作者：黄牧音</a:t>
            </a:r>
            <a:endParaRPr lang="zh-CN" altLang="en-US" dirty="0"/>
          </a:p>
        </p:txBody>
      </p:sp>
    </p:spTree>
    <p:extLst>
      <p:ext uri="{BB962C8B-B14F-4D97-AF65-F5344CB8AC3E}">
        <p14:creationId xmlns:p14="http://schemas.microsoft.com/office/powerpoint/2010/main" val="984923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5400" dirty="0" smtClean="0">
                <a:solidFill>
                  <a:srgbClr val="C00000"/>
                </a:solidFill>
                <a:latin typeface="华文新魏" panose="02010800040101010101" pitchFamily="2" charset="-122"/>
                <a:ea typeface="华文新魏" panose="02010800040101010101" pitchFamily="2" charset="-122"/>
              </a:rPr>
              <a:t>目录</a:t>
            </a:r>
            <a:endParaRPr lang="zh-CN" altLang="en-US" sz="5400" dirty="0">
              <a:solidFill>
                <a:srgbClr val="C00000"/>
              </a:solidFill>
              <a:latin typeface="华文新魏" panose="02010800040101010101" pitchFamily="2" charset="-122"/>
              <a:ea typeface="华文新魏" panose="02010800040101010101" pitchFamily="2"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4502" y="739653"/>
            <a:ext cx="2909368" cy="2171944"/>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4502" y="3706502"/>
            <a:ext cx="2909368" cy="2182026"/>
          </a:xfrm>
          <a:prstGeom prst="ellipse">
            <a:avLst/>
          </a:prstGeom>
          <a:ln w="63500" cap="rnd">
            <a:solidFill>
              <a:schemeClr val="accent6">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aphicFrame>
        <p:nvGraphicFramePr>
          <p:cNvPr id="11" name="图示 10"/>
          <p:cNvGraphicFramePr/>
          <p:nvPr>
            <p:extLst>
              <p:ext uri="{D42A27DB-BD31-4B8C-83A1-F6EECF244321}">
                <p14:modId xmlns:p14="http://schemas.microsoft.com/office/powerpoint/2010/main" val="34731909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56407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5400" dirty="0" smtClean="0">
                <a:solidFill>
                  <a:srgbClr val="C00000"/>
                </a:solidFill>
                <a:latin typeface="华文新魏" panose="02010800040101010101" pitchFamily="2" charset="-122"/>
                <a:ea typeface="华文新魏" panose="02010800040101010101" pitchFamily="2" charset="-122"/>
              </a:rPr>
              <a:t>上海简介</a:t>
            </a:r>
            <a:endParaRPr lang="zh-CN" altLang="en-US" sz="5400" dirty="0">
              <a:solidFill>
                <a:srgbClr val="C0000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a:xfrm>
            <a:off x="838200" y="1690688"/>
            <a:ext cx="4365568" cy="4351338"/>
          </a:xfrm>
        </p:spPr>
        <p:txBody>
          <a:bodyPr>
            <a:normAutofit fontScale="92500" lnSpcReduction="20000"/>
          </a:bodyPr>
          <a:lstStyle/>
          <a:p>
            <a:pPr indent="432000">
              <a:lnSpc>
                <a:spcPct val="110000"/>
              </a:lnSpc>
              <a:buNone/>
            </a:pPr>
            <a:r>
              <a:rPr lang="zh-CN" altLang="en-US" dirty="0" smtClean="0">
                <a:latin typeface="宋体" panose="02010600030101010101" pitchFamily="2" charset="-122"/>
                <a:ea typeface="宋体" panose="02010600030101010101" pitchFamily="2" charset="-122"/>
              </a:rPr>
              <a:t>   上海是与井冈山、遵义、延安、西柏坡并列的</a:t>
            </a:r>
            <a:r>
              <a:rPr lang="zh-CN" altLang="en-US" sz="2600" dirty="0" smtClean="0">
                <a:solidFill>
                  <a:srgbClr val="FF0000"/>
                </a:solidFill>
                <a:latin typeface="宋体" panose="02010600030101010101" pitchFamily="2" charset="-122"/>
                <a:ea typeface="宋体" panose="02010600030101010101" pitchFamily="2" charset="-122"/>
              </a:rPr>
              <a:t>中国革命五大圣地之一</a:t>
            </a:r>
            <a:r>
              <a:rPr lang="zh-CN" altLang="en-US" dirty="0" smtClean="0">
                <a:latin typeface="宋体" panose="02010600030101010101" pitchFamily="2" charset="-122"/>
                <a:ea typeface="宋体" panose="02010600030101010101" pitchFamily="2" charset="-122"/>
              </a:rPr>
              <a:t>，拥有丰富的红色旅游资源。据不完全统计，全市有近</a:t>
            </a:r>
            <a:r>
              <a:rPr lang="en-US" altLang="zh-CN" dirty="0" smtClean="0">
                <a:latin typeface="宋体" panose="02010600030101010101" pitchFamily="2" charset="-122"/>
                <a:ea typeface="宋体" panose="02010600030101010101" pitchFamily="2" charset="-122"/>
              </a:rPr>
              <a:t>60</a:t>
            </a:r>
            <a:r>
              <a:rPr lang="zh-CN" altLang="en-US" dirty="0" smtClean="0">
                <a:latin typeface="宋体" panose="02010600030101010101" pitchFamily="2" charset="-122"/>
                <a:ea typeface="宋体" panose="02010600030101010101" pitchFamily="2" charset="-122"/>
              </a:rPr>
              <a:t>处红色旅游景点，其中中共“一大”会址纪念馆、陈云故居暨青浦革命历史纪念馆、龙华烈士陵园、宋庆龄陵园等景点都属于全国爱国主义教育基地。</a:t>
            </a:r>
            <a:endParaRPr lang="en-US" altLang="zh-CN" dirty="0" smtClean="0">
              <a:latin typeface="宋体" panose="02010600030101010101" pitchFamily="2" charset="-122"/>
              <a:ea typeface="宋体" panose="02010600030101010101" pitchFamily="2" charset="-122"/>
            </a:endParaRPr>
          </a:p>
          <a:p>
            <a:pPr indent="457200"/>
            <a:endParaRPr lang="zh-CN" altLang="en-US" dirty="0"/>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415" y="1690688"/>
            <a:ext cx="5158385" cy="408986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35254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5400" dirty="0" smtClean="0">
                <a:solidFill>
                  <a:srgbClr val="C00000"/>
                </a:solidFill>
                <a:latin typeface="华文新魏" panose="02010800040101010101" pitchFamily="2" charset="-122"/>
                <a:ea typeface="华文新魏" panose="02010800040101010101" pitchFamily="2" charset="-122"/>
              </a:rPr>
              <a:t>上海中共“一大”会址纪念馆</a:t>
            </a:r>
            <a:endParaRPr lang="zh-CN" altLang="en-US" sz="5400" dirty="0">
              <a:solidFill>
                <a:srgbClr val="C0000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a:xfrm>
            <a:off x="5958840" y="1825625"/>
            <a:ext cx="5670665" cy="4351338"/>
          </a:xfrm>
        </p:spPr>
        <p:txBody>
          <a:bodyPr>
            <a:noAutofit/>
          </a:bodyPr>
          <a:lstStyle/>
          <a:p>
            <a:pPr indent="432000">
              <a:lnSpc>
                <a:spcPct val="100000"/>
              </a:lnSpc>
              <a:buNone/>
            </a:pPr>
            <a:r>
              <a:rPr lang="zh-CN" altLang="en-US" sz="2400" dirty="0">
                <a:latin typeface="宋体" panose="02010600030101010101" pitchFamily="2" charset="-122"/>
                <a:ea typeface="宋体" panose="02010600030101010101" pitchFamily="2" charset="-122"/>
              </a:rPr>
              <a:t>中共“一大”会址纪念馆位于兴业路</a:t>
            </a:r>
            <a:r>
              <a:rPr lang="en-US" altLang="zh-CN" sz="2400" dirty="0">
                <a:latin typeface="宋体" panose="02010600030101010101" pitchFamily="2" charset="-122"/>
                <a:ea typeface="宋体" panose="02010600030101010101" pitchFamily="2" charset="-122"/>
              </a:rPr>
              <a:t>76</a:t>
            </a:r>
            <a:r>
              <a:rPr lang="zh-CN" altLang="en-US" sz="2400" dirty="0">
                <a:latin typeface="宋体" panose="02010600030101010101" pitchFamily="2" charset="-122"/>
                <a:ea typeface="宋体" panose="02010600030101010101" pitchFamily="2" charset="-122"/>
              </a:rPr>
              <a:t>号（原望志路</a:t>
            </a:r>
            <a:r>
              <a:rPr lang="en-US" altLang="zh-CN" sz="2400" dirty="0">
                <a:latin typeface="宋体" panose="02010600030101010101" pitchFamily="2" charset="-122"/>
                <a:ea typeface="宋体" panose="02010600030101010101" pitchFamily="2" charset="-122"/>
              </a:rPr>
              <a:t>106</a:t>
            </a:r>
            <a:r>
              <a:rPr lang="zh-CN" altLang="en-US" sz="2400" dirty="0">
                <a:latin typeface="宋体" panose="02010600030101010101" pitchFamily="2" charset="-122"/>
                <a:ea typeface="宋体" panose="02010600030101010101" pitchFamily="2" charset="-122"/>
              </a:rPr>
              <a:t>号），是出席中共“一大”的上海代表李汉俊之兄李书城的住所，为一座石库门式楼房。</a:t>
            </a:r>
            <a:r>
              <a:rPr lang="en-US" altLang="zh-CN" sz="2400" dirty="0">
                <a:latin typeface="宋体" panose="02010600030101010101" pitchFamily="2" charset="-122"/>
                <a:ea typeface="宋体" panose="02010600030101010101" pitchFamily="2" charset="-122"/>
              </a:rPr>
              <a:t>1921</a:t>
            </a:r>
            <a:r>
              <a:rPr lang="zh-CN" altLang="en-US" sz="2400" dirty="0">
                <a:latin typeface="宋体" panose="02010600030101010101" pitchFamily="2" charset="-122"/>
                <a:ea typeface="宋体" panose="02010600030101010101" pitchFamily="2" charset="-122"/>
              </a:rPr>
              <a:t>年</a:t>
            </a:r>
            <a:r>
              <a:rPr lang="en-US" altLang="zh-CN" sz="2400" dirty="0">
                <a:latin typeface="宋体" panose="02010600030101010101" pitchFamily="2" charset="-122"/>
                <a:ea typeface="宋体" panose="02010600030101010101" pitchFamily="2" charset="-122"/>
              </a:rPr>
              <a:t>7</a:t>
            </a:r>
            <a:r>
              <a:rPr lang="zh-CN" altLang="en-US" sz="2400" dirty="0">
                <a:latin typeface="宋体" panose="02010600030101010101" pitchFamily="2" charset="-122"/>
                <a:ea typeface="宋体" panose="02010600030101010101" pitchFamily="2" charset="-122"/>
              </a:rPr>
              <a:t>月</a:t>
            </a:r>
            <a:r>
              <a:rPr lang="en-US" altLang="zh-CN" sz="2400" dirty="0">
                <a:latin typeface="宋体" panose="02010600030101010101" pitchFamily="2" charset="-122"/>
                <a:ea typeface="宋体" panose="02010600030101010101" pitchFamily="2" charset="-122"/>
              </a:rPr>
              <a:t>23</a:t>
            </a:r>
            <a:r>
              <a:rPr lang="zh-CN" altLang="en-US" sz="2400" dirty="0">
                <a:latin typeface="宋体" panose="02010600030101010101" pitchFamily="2" charset="-122"/>
                <a:ea typeface="宋体" panose="02010600030101010101" pitchFamily="2" charset="-122"/>
              </a:rPr>
              <a:t>日起，大会在底层一间约</a:t>
            </a:r>
            <a:r>
              <a:rPr lang="en-US" altLang="zh-CN" sz="2400" dirty="0">
                <a:latin typeface="宋体" panose="02010600030101010101" pitchFamily="2" charset="-122"/>
                <a:ea typeface="宋体" panose="02010600030101010101" pitchFamily="2" charset="-122"/>
              </a:rPr>
              <a:t>18</a:t>
            </a:r>
            <a:r>
              <a:rPr lang="zh-CN" altLang="en-US" sz="2400" dirty="0">
                <a:latin typeface="宋体" panose="02010600030101010101" pitchFamily="2" charset="-122"/>
                <a:ea typeface="宋体" panose="02010600030101010101" pitchFamily="2" charset="-122"/>
              </a:rPr>
              <a:t>平方米的客堂中召开。出席这次大会的有毛泽东、董必武等</a:t>
            </a:r>
            <a:r>
              <a:rPr lang="en-US" altLang="zh-CN" sz="2400" dirty="0">
                <a:latin typeface="宋体" panose="02010600030101010101" pitchFamily="2" charset="-122"/>
                <a:ea typeface="宋体" panose="02010600030101010101" pitchFamily="2" charset="-122"/>
              </a:rPr>
              <a:t>13</a:t>
            </a:r>
            <a:r>
              <a:rPr lang="zh-CN" altLang="en-US" sz="2400" dirty="0">
                <a:latin typeface="宋体" panose="02010600030101010101" pitchFamily="2" charset="-122"/>
                <a:ea typeface="宋体" panose="02010600030101010101" pitchFamily="2" charset="-122"/>
              </a:rPr>
              <a:t>名代表。会议被一个法国巡捕房密探察觉，代表们立即撤离现场，到浙江嘉兴南湖的一条游船上继续举行，大会通过了党纲，选举了中央领导机构，成立了中国共产党。</a:t>
            </a:r>
            <a:endParaRPr lang="zh-CN" altLang="en-US" sz="2400" dirty="0" smtClean="0">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919" y="2205831"/>
            <a:ext cx="4810125" cy="35909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227401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5400" dirty="0" smtClean="0">
                <a:solidFill>
                  <a:srgbClr val="C00000"/>
                </a:solidFill>
                <a:latin typeface="华文新魏" panose="02010800040101010101" pitchFamily="2" charset="-122"/>
                <a:ea typeface="华文新魏" panose="02010800040101010101" pitchFamily="2" charset="-122"/>
              </a:rPr>
              <a:t>上海红色旅游景点</a:t>
            </a:r>
            <a:endParaRPr lang="zh-CN" altLang="en-US" sz="5400" dirty="0">
              <a:solidFill>
                <a:srgbClr val="C0000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a:xfrm>
            <a:off x="957350" y="1690688"/>
            <a:ext cx="4379421" cy="4763192"/>
          </a:xfrm>
        </p:spPr>
        <p:txBody>
          <a:bodyPr>
            <a:normAutofit/>
          </a:bodyPr>
          <a:lstStyle/>
          <a:p>
            <a:pPr marL="0" indent="432000">
              <a:lnSpc>
                <a:spcPct val="100000"/>
              </a:lnSpc>
              <a:buNone/>
            </a:pPr>
            <a:r>
              <a:rPr lang="zh-CN" altLang="en-US" sz="2400" dirty="0" smtClean="0">
                <a:latin typeface="宋体" panose="02010600030101010101" pitchFamily="2" charset="-122"/>
                <a:ea typeface="宋体" panose="02010600030101010101" pitchFamily="2" charset="-122"/>
              </a:rPr>
              <a:t>红色纪念馆系列（</a:t>
            </a:r>
            <a:r>
              <a:rPr lang="en-US" altLang="zh-CN" sz="2400" dirty="0" smtClean="0">
                <a:latin typeface="宋体" panose="02010600030101010101" pitchFamily="2" charset="-122"/>
                <a:ea typeface="宋体" panose="02010600030101010101" pitchFamily="2" charset="-122"/>
              </a:rPr>
              <a:t>10</a:t>
            </a:r>
            <a:r>
              <a:rPr lang="zh-CN" altLang="en-US" sz="2400" dirty="0" smtClean="0">
                <a:latin typeface="宋体" panose="02010600030101010101" pitchFamily="2" charset="-122"/>
                <a:ea typeface="宋体" panose="02010600030101010101" pitchFamily="2" charset="-122"/>
              </a:rPr>
              <a:t>个）：中共“一大”会址纪念馆、中共“二大”会址纪念馆、中共“四大”会址纪念馆、团中央机关旧址纪念馆、中共代表团驻沪办事处纪念馆（周公馆）、中国劳动组合书记部旧址纪念馆、长宁革命文物陈列馆、中国左翼作家联盟成立大会会址纪念馆、“红色的闸北”革命陈列室、中共上海地下组织斗争史陈列馆（刘长胜故居）。</a:t>
            </a:r>
          </a:p>
          <a:p>
            <a:pPr indent="432000">
              <a:lnSpc>
                <a:spcPct val="100000"/>
              </a:lnSpc>
            </a:pPr>
            <a:endParaRPr lang="zh-CN" altLang="en-US"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2470" y="1923444"/>
            <a:ext cx="5191645" cy="3976800"/>
          </a:xfrm>
          <a:prstGeom prst="round2DiagRect">
            <a:avLst>
              <a:gd name="adj1" fmla="val 16667"/>
              <a:gd name="adj2" fmla="val 0"/>
            </a:avLst>
          </a:prstGeom>
          <a:ln w="88900" cap="sq">
            <a:solidFill>
              <a:schemeClr val="accent5">
                <a:lumMod val="7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618773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5400" dirty="0" smtClean="0">
                <a:solidFill>
                  <a:srgbClr val="C00000"/>
                </a:solidFill>
                <a:latin typeface="华文新魏" panose="02010800040101010101" pitchFamily="2" charset="-122"/>
                <a:ea typeface="华文新魏" panose="02010800040101010101" pitchFamily="2" charset="-122"/>
              </a:rPr>
              <a:t>井冈山简介</a:t>
            </a:r>
            <a:endParaRPr lang="zh-CN" altLang="en-US" sz="5400" dirty="0">
              <a:solidFill>
                <a:srgbClr val="C0000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a:xfrm>
            <a:off x="6096000" y="1681654"/>
            <a:ext cx="5787044" cy="4832870"/>
          </a:xfrm>
        </p:spPr>
        <p:txBody>
          <a:bodyPr>
            <a:normAutofit lnSpcReduction="10000"/>
          </a:bodyPr>
          <a:lstStyle/>
          <a:p>
            <a:pPr indent="432000">
              <a:lnSpc>
                <a:spcPct val="100000"/>
              </a:lnSpc>
              <a:buNone/>
            </a:pPr>
            <a:r>
              <a:rPr lang="zh-CN" altLang="zh-CN" sz="2400" kern="0" dirty="0">
                <a:latin typeface="宋体" panose="02010600030101010101" pitchFamily="2" charset="-122"/>
                <a:ea typeface="宋体" panose="02010600030101010101" pitchFamily="2" charset="-122"/>
                <a:cs typeface="宋体" panose="02010600030101010101" pitchFamily="2" charset="-122"/>
              </a:rPr>
              <a:t>井冈山位于湘赣边界的罗霄山脉中段，山势雄伟，有大小峰峦500余座，最高峰2120米，很多座山峰都在海拔1000米以上。游览井冈山，既可以瞻仰革命前辈的战斗业迹，还可以饱览景色绮丽的无限风光</a:t>
            </a:r>
            <a:r>
              <a:rPr lang="zh-CN" altLang="zh-CN" sz="2400" kern="0" dirty="0" smtClean="0">
                <a:latin typeface="宋体" panose="02010600030101010101" pitchFamily="2" charset="-122"/>
                <a:ea typeface="宋体" panose="02010600030101010101" pitchFamily="2" charset="-122"/>
                <a:cs typeface="宋体" panose="02010600030101010101" pitchFamily="2" charset="-122"/>
              </a:rPr>
              <a:t>。</a:t>
            </a:r>
            <a:endParaRPr lang="zh-CN" altLang="zh-CN" sz="2400" kern="100" dirty="0" smtClean="0">
              <a:effectLst/>
              <a:latin typeface="宋体" panose="02010600030101010101" pitchFamily="2" charset="-122"/>
              <a:ea typeface="宋体" panose="02010600030101010101" pitchFamily="2" charset="-122"/>
            </a:endParaRPr>
          </a:p>
          <a:p>
            <a:pPr marL="0" indent="432000">
              <a:lnSpc>
                <a:spcPct val="100000"/>
              </a:lnSpc>
              <a:buNone/>
            </a:pPr>
            <a:r>
              <a:rPr lang="zh-CN" altLang="zh-CN" sz="2400" kern="0" dirty="0">
                <a:latin typeface="宋体" panose="02010600030101010101" pitchFamily="2" charset="-122"/>
                <a:ea typeface="宋体" panose="02010600030101010101" pitchFamily="2" charset="-122"/>
                <a:cs typeface="宋体" panose="02010600030101010101" pitchFamily="2" charset="-122"/>
              </a:rPr>
              <a:t>这里山高林密，地势险峻。1927年秋，毛泽东、朱德等共产党人率领中国工农红军，在这里创建了第一个农村革命根据地，为中国革命开辟了一条农村包围城市的道路，因而井冈山被称为</a:t>
            </a:r>
            <a:r>
              <a:rPr lang="zh-CN" altLang="zh-CN" sz="2400" kern="0" dirty="0">
                <a:latin typeface="宋体" panose="02010600030101010101" pitchFamily="2" charset="-122"/>
                <a:ea typeface="宋体" panose="02010600030101010101" pitchFamily="2" charset="-122"/>
              </a:rPr>
              <a:t>“</a:t>
            </a:r>
            <a:r>
              <a:rPr lang="zh-CN" altLang="zh-CN" sz="2400" kern="0" dirty="0">
                <a:latin typeface="宋体" panose="02010600030101010101" pitchFamily="2" charset="-122"/>
                <a:ea typeface="宋体" panose="02010600030101010101" pitchFamily="2" charset="-122"/>
                <a:cs typeface="宋体" panose="02010600030101010101" pitchFamily="2" charset="-122"/>
              </a:rPr>
              <a:t>革命摇篮</a:t>
            </a:r>
            <a:r>
              <a:rPr lang="zh-CN" altLang="zh-CN" sz="2400" kern="0" dirty="0">
                <a:latin typeface="宋体" panose="02010600030101010101" pitchFamily="2" charset="-122"/>
                <a:ea typeface="宋体" panose="02010600030101010101" pitchFamily="2" charset="-122"/>
              </a:rPr>
              <a:t>”</a:t>
            </a:r>
            <a:r>
              <a:rPr lang="zh-CN" altLang="zh-CN" sz="2400" kern="0" dirty="0">
                <a:latin typeface="宋体" panose="02010600030101010101" pitchFamily="2" charset="-122"/>
                <a:ea typeface="宋体" panose="02010600030101010101" pitchFamily="2" charset="-122"/>
                <a:cs typeface="宋体" panose="02010600030101010101" pitchFamily="2" charset="-122"/>
              </a:rPr>
              <a:t>。山中现存有30多处革命遗址，其中属国家级保护的遗址有10处。</a:t>
            </a:r>
            <a:endParaRPr lang="zh-CN" altLang="en-US" sz="2400" dirty="0">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08753"/>
            <a:ext cx="4770335" cy="3571788"/>
          </a:xfrm>
          <a:prstGeom prst="rect">
            <a:avLst/>
          </a:prstGeom>
          <a:ln w="88900" cap="sq" cmpd="thickThin">
            <a:solidFill>
              <a:schemeClr val="accent4">
                <a:lumMod val="75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580371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5400" dirty="0" smtClean="0">
                <a:solidFill>
                  <a:srgbClr val="C00000"/>
                </a:solidFill>
                <a:latin typeface="华文新魏" panose="02010800040101010101" pitchFamily="2" charset="-122"/>
                <a:ea typeface="华文新魏" panose="02010800040101010101" pitchFamily="2" charset="-122"/>
              </a:rPr>
              <a:t>井冈山革命故事</a:t>
            </a:r>
            <a:endParaRPr lang="zh-CN" altLang="en-US" sz="5400" dirty="0">
              <a:solidFill>
                <a:srgbClr val="C0000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a:xfrm>
            <a:off x="838200" y="1438102"/>
            <a:ext cx="5961611" cy="5311833"/>
          </a:xfrm>
        </p:spPr>
        <p:txBody>
          <a:bodyPr>
            <a:normAutofit lnSpcReduction="10000"/>
          </a:bodyPr>
          <a:lstStyle/>
          <a:p>
            <a:pPr marL="0" indent="432000">
              <a:lnSpc>
                <a:spcPct val="100000"/>
              </a:lnSpc>
              <a:buNone/>
            </a:pPr>
            <a:r>
              <a:rPr lang="zh-CN" altLang="en-US" sz="2400" dirty="0" smtClean="0">
                <a:latin typeface="宋体" panose="02010600030101010101" pitchFamily="2" charset="-122"/>
                <a:ea typeface="宋体" panose="02010600030101010101" pitchFamily="2" charset="-122"/>
              </a:rPr>
              <a:t>一九二七年十月，毛泽东率领秋收起义部队进军井冈山，在这里建立了中国第一个农村革命根据地。一九二八年四月，朱德、陈毅率领南昌起义保存下来的部队和湘南农军转移到井冈山革命根据地，同毛泽东领导的部队胜利会师。随后，两支军队合编为工农革命军第四军，不久又根据中共中央指示改称红军第四军</a:t>
            </a:r>
            <a:r>
              <a:rPr lang="zh-CN" altLang="en-US" sz="2400" dirty="0" smtClean="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marL="0" indent="432000">
              <a:lnSpc>
                <a:spcPct val="100000"/>
              </a:lnSpc>
              <a:buNone/>
            </a:pPr>
            <a:r>
              <a:rPr lang="zh-CN" altLang="en-US" sz="2400" dirty="0" smtClean="0">
                <a:latin typeface="宋体" panose="02010600030101010101" pitchFamily="2" charset="-122"/>
                <a:ea typeface="宋体" panose="02010600030101010101" pitchFamily="2" charset="-122"/>
              </a:rPr>
              <a:t>一九二八年八月三十日</a:t>
            </a:r>
            <a:r>
              <a:rPr lang="zh-CN" altLang="en-US" sz="2400" dirty="0" smtClean="0">
                <a:latin typeface="宋体" panose="02010600030101010101" pitchFamily="2" charset="-122"/>
                <a:ea typeface="宋体" panose="02010600030101010101" pitchFamily="2" charset="-122"/>
              </a:rPr>
              <a:t>，湖南、江西两省敌军各一部，乘红四军主力还在赣西南欲归未归之际，向井冈山进犯。红军不足一营，凭借黄洋界天险</a:t>
            </a:r>
            <a:r>
              <a:rPr lang="en-US" altLang="zh-CN" sz="2400" dirty="0" smtClean="0">
                <a:latin typeface="宋体" panose="02010600030101010101" pitchFamily="2" charset="-122"/>
                <a:ea typeface="宋体" panose="02010600030101010101" pitchFamily="2" charset="-122"/>
              </a:rPr>
              <a:t>(</a:t>
            </a:r>
            <a:r>
              <a:rPr lang="zh-CN" altLang="en-US" sz="2400" dirty="0" smtClean="0">
                <a:latin typeface="宋体" panose="02010600030101010101" pitchFamily="2" charset="-122"/>
                <a:ea typeface="宋体" panose="02010600030101010101" pitchFamily="2" charset="-122"/>
              </a:rPr>
              <a:t>在井冈山西北部，是进入井冈山五个主要隘口之一</a:t>
            </a:r>
            <a:r>
              <a:rPr lang="en-US" altLang="zh-CN" sz="2400" dirty="0" smtClean="0">
                <a:latin typeface="宋体" panose="02010600030101010101" pitchFamily="2" charset="-122"/>
                <a:ea typeface="宋体" panose="02010600030101010101" pitchFamily="2" charset="-122"/>
              </a:rPr>
              <a:t>)</a:t>
            </a:r>
            <a:r>
              <a:rPr lang="zh-CN" altLang="en-US" sz="2400" dirty="0" smtClean="0">
                <a:latin typeface="宋体" panose="02010600030101010101" pitchFamily="2" charset="-122"/>
                <a:ea typeface="宋体" panose="02010600030101010101" pitchFamily="2" charset="-122"/>
              </a:rPr>
              <a:t>奋勇抵抗，激战一天，击退敌军，胜利地保卫了这个革命根据地。</a:t>
            </a:r>
            <a:endParaRPr lang="zh-CN" altLang="en-US"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199089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5400" dirty="0" smtClean="0">
                <a:solidFill>
                  <a:srgbClr val="C00000"/>
                </a:solidFill>
                <a:latin typeface="华文新魏" panose="02010800040101010101" pitchFamily="2" charset="-122"/>
                <a:ea typeface="华文新魏" panose="02010800040101010101" pitchFamily="2" charset="-122"/>
              </a:rPr>
              <a:t>井冈山精神</a:t>
            </a:r>
            <a:endParaRPr lang="zh-CN" altLang="en-US" sz="5400" dirty="0">
              <a:solidFill>
                <a:srgbClr val="C0000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a:xfrm>
            <a:off x="838200" y="1825625"/>
            <a:ext cx="3451167" cy="1424651"/>
          </a:xfrm>
        </p:spPr>
        <p:txBody>
          <a:bodyPr>
            <a:normAutofit lnSpcReduction="10000"/>
          </a:bodyPr>
          <a:lstStyle/>
          <a:p>
            <a:pPr marL="0" indent="432000">
              <a:lnSpc>
                <a:spcPct val="100000"/>
              </a:lnSpc>
              <a:buNone/>
            </a:pPr>
            <a:r>
              <a:rPr lang="zh-CN" altLang="en-US" sz="2400" dirty="0" smtClean="0">
                <a:latin typeface="宋体" panose="02010600030101010101" pitchFamily="2" charset="-122"/>
                <a:ea typeface="宋体" panose="02010600030101010101" pitchFamily="2" charset="-122"/>
              </a:rPr>
              <a:t>坚定信念、艰苦奋斗，</a:t>
            </a:r>
          </a:p>
          <a:p>
            <a:pPr marL="0" indent="432000">
              <a:lnSpc>
                <a:spcPct val="100000"/>
              </a:lnSpc>
              <a:buNone/>
            </a:pPr>
            <a:r>
              <a:rPr lang="zh-CN" altLang="en-US" sz="2400" dirty="0" smtClean="0">
                <a:latin typeface="宋体" panose="02010600030101010101" pitchFamily="2" charset="-122"/>
                <a:ea typeface="宋体" panose="02010600030101010101" pitchFamily="2" charset="-122"/>
              </a:rPr>
              <a:t>实事求是、敢闯新路，</a:t>
            </a:r>
          </a:p>
          <a:p>
            <a:pPr marL="0" indent="432000">
              <a:lnSpc>
                <a:spcPct val="100000"/>
              </a:lnSpc>
              <a:buNone/>
            </a:pPr>
            <a:r>
              <a:rPr lang="zh-CN" altLang="en-US" sz="2400" dirty="0" smtClean="0">
                <a:latin typeface="宋体" panose="02010600030101010101" pitchFamily="2" charset="-122"/>
                <a:ea typeface="宋体" panose="02010600030101010101" pitchFamily="2" charset="-122"/>
              </a:rPr>
              <a:t>依靠群众、勇于胜利。 </a:t>
            </a:r>
            <a:endParaRPr lang="zh-CN" altLang="en-US"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059959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5400" dirty="0" smtClean="0">
                <a:solidFill>
                  <a:srgbClr val="C00000"/>
                </a:solidFill>
                <a:latin typeface="华文新魏" panose="02010800040101010101" pitchFamily="2" charset="-122"/>
                <a:ea typeface="华文新魏" panose="02010800040101010101" pitchFamily="2" charset="-122"/>
              </a:rPr>
              <a:t>资料来源</a:t>
            </a:r>
            <a:endParaRPr lang="zh-CN" altLang="en-US" sz="5400" dirty="0">
              <a:solidFill>
                <a:srgbClr val="C0000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p:txBody>
          <a:bodyPr>
            <a:normAutofit/>
          </a:bodyPr>
          <a:lstStyle/>
          <a:p>
            <a:pPr marL="0" indent="432000">
              <a:lnSpc>
                <a:spcPct val="100000"/>
              </a:lnSpc>
              <a:buNone/>
            </a:pPr>
            <a:r>
              <a:rPr lang="zh-CN" altLang="en-US" sz="2400" dirty="0" smtClean="0">
                <a:latin typeface="宋体" panose="02010600030101010101" pitchFamily="2" charset="-122"/>
                <a:ea typeface="宋体" panose="02010600030101010101" pitchFamily="2" charset="-122"/>
              </a:rPr>
              <a:t>教材</a:t>
            </a:r>
            <a:endParaRPr lang="en-US" altLang="zh-CN" sz="2400" dirty="0" smtClean="0">
              <a:latin typeface="宋体" panose="02010600030101010101" pitchFamily="2" charset="-122"/>
              <a:ea typeface="宋体" panose="02010600030101010101" pitchFamily="2" charset="-122"/>
            </a:endParaRPr>
          </a:p>
          <a:p>
            <a:pPr marL="0" indent="432000">
              <a:lnSpc>
                <a:spcPct val="100000"/>
              </a:lnSpc>
              <a:buNone/>
            </a:pPr>
            <a:r>
              <a:rPr lang="zh-CN" altLang="en-US" sz="2400" dirty="0" smtClean="0">
                <a:latin typeface="宋体" panose="02010600030101010101" pitchFamily="2" charset="-122"/>
                <a:ea typeface="宋体" panose="02010600030101010101" pitchFamily="2" charset="-122"/>
              </a:rPr>
              <a:t>中国广播网</a:t>
            </a:r>
            <a:endParaRPr lang="zh-CN" altLang="en-US"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7579598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379" y="2202239"/>
            <a:ext cx="10389524" cy="1325563"/>
          </a:xfrm>
        </p:spPr>
        <p:txBody>
          <a:bodyPr>
            <a:scene3d>
              <a:camera prst="obliqueBottomRight"/>
              <a:lightRig rig="threePt" dir="t"/>
            </a:scene3d>
            <a:sp3d extrusionH="57150">
              <a:bevelT w="38100" h="38100" prst="angle"/>
            </a:sp3d>
          </a:bodyPr>
          <a:lstStyle/>
          <a:p>
            <a:r>
              <a:rPr lang="zh-CN" altLang="en-US" dirty="0" smtClean="0"/>
              <a:t>                          </a:t>
            </a:r>
            <a:r>
              <a:rPr lang="zh-CN" altLang="en-US" sz="7200" b="1" dirty="0" smtClean="0">
                <a:solidFill>
                  <a:srgbClr val="FF0000"/>
                </a:solidFill>
                <a:effectLst>
                  <a:glow rad="63500">
                    <a:schemeClr val="accent2">
                      <a:satMod val="175000"/>
                      <a:alpha val="40000"/>
                    </a:schemeClr>
                  </a:glow>
                  <a:outerShdw blurRad="38100" dist="38100" dir="2700000" algn="tl">
                    <a:srgbClr val="000000">
                      <a:alpha val="43137"/>
                    </a:srgbClr>
                  </a:outerShdw>
                  <a:reflection blurRad="6350" stA="55000" endA="50" endPos="85000" dist="29997" dir="5400000" sy="-100000" algn="bl" rotWithShape="0"/>
                </a:effectLst>
                <a:latin typeface="华文新魏" panose="02010800040101010101" pitchFamily="2" charset="-122"/>
                <a:ea typeface="华文新魏" panose="02010800040101010101" pitchFamily="2" charset="-122"/>
              </a:rPr>
              <a:t>谢谢观看</a:t>
            </a:r>
            <a:endParaRPr lang="zh-CN" altLang="en-US" sz="7200" b="1" dirty="0">
              <a:solidFill>
                <a:srgbClr val="FF0000"/>
              </a:solidFill>
              <a:effectLst>
                <a:glow rad="63500">
                  <a:schemeClr val="accent2">
                    <a:satMod val="175000"/>
                    <a:alpha val="40000"/>
                  </a:schemeClr>
                </a:glow>
                <a:outerShdw blurRad="38100" dist="38100" dir="2700000" algn="tl">
                  <a:srgbClr val="000000">
                    <a:alpha val="43137"/>
                  </a:srgbClr>
                </a:outerShdw>
                <a:reflection blurRad="6350" stA="55000" endA="50" endPos="85000" dist="29997" dir="5400000" sy="-100000" algn="bl" rotWithShape="0"/>
              </a:effectLst>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a:xfrm flipH="1" flipV="1">
            <a:off x="10439400" y="6314152"/>
            <a:ext cx="209204" cy="153150"/>
          </a:xfrm>
        </p:spPr>
        <p:txBody>
          <a:bodyPr>
            <a:normAutofit fontScale="25000" lnSpcReduction="20000"/>
          </a:bodyPr>
          <a:lstStyle/>
          <a:p>
            <a:pPr lvl="5"/>
            <a:endParaRPr lang="zh-CN" altLang="en-US" dirty="0"/>
          </a:p>
        </p:txBody>
      </p:sp>
    </p:spTree>
    <p:extLst>
      <p:ext uri="{BB962C8B-B14F-4D97-AF65-F5344CB8AC3E}">
        <p14:creationId xmlns:p14="http://schemas.microsoft.com/office/powerpoint/2010/main" val="22850224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575</Words>
  <Application>Microsoft Office PowerPoint</Application>
  <PresentationFormat>宽屏</PresentationFormat>
  <Paragraphs>25</Paragraphs>
  <Slides>10</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10</vt:i4>
      </vt:variant>
    </vt:vector>
  </HeadingPairs>
  <TitlesOfParts>
    <vt:vector size="16" baseType="lpstr">
      <vt:lpstr>等线</vt:lpstr>
      <vt:lpstr>等线 Light</vt:lpstr>
      <vt:lpstr>华文新魏</vt:lpstr>
      <vt:lpstr>宋体</vt:lpstr>
      <vt:lpstr>Arial</vt:lpstr>
      <vt:lpstr>Office 主题​​</vt:lpstr>
      <vt:lpstr>红色之旅</vt:lpstr>
      <vt:lpstr>目录</vt:lpstr>
      <vt:lpstr>上海简介</vt:lpstr>
      <vt:lpstr>上海中共“一大”会址纪念馆</vt:lpstr>
      <vt:lpstr>上海红色旅游景点</vt:lpstr>
      <vt:lpstr>井冈山简介</vt:lpstr>
      <vt:lpstr>井冈山革命故事</vt:lpstr>
      <vt:lpstr>井冈山精神</vt:lpstr>
      <vt:lpstr>资料来源</vt:lpstr>
      <vt:lpstr>                          谢谢观看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红色之旅</dc:title>
  <dc:creator>lenovo</dc:creator>
  <cp:lastModifiedBy>lenovo</cp:lastModifiedBy>
  <cp:revision>15</cp:revision>
  <dcterms:created xsi:type="dcterms:W3CDTF">2023-09-19T05:44:41Z</dcterms:created>
  <dcterms:modified xsi:type="dcterms:W3CDTF">2023-09-26T06:49:56Z</dcterms:modified>
</cp:coreProperties>
</file>